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Layouts/slideLayout9.xml" ContentType="application/vnd.openxmlformats-officedocument.presentationml.slideLayout+xml"/>
  <Override PartName="/ppt/slides/slide4.xml" ContentType="application/vnd.openxmlformats-officedocument.presentationml.slid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Default Extension="bin" ContentType="application/vnd.openxmlformats-officedocument.presentationml.printerSettings"/>
  <Default Extension="rels" ContentType="application/vnd.openxmlformats-package.relationships+xml"/>
  <Override PartName="/ppt/slides/slide6.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73" d="100"/>
          <a:sy n="73" d="100"/>
        </p:scale>
        <p:origin x="-2112"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tableStyles" Target="tableStyles.xml"/><Relationship Id="rId10" Type="http://schemas.openxmlformats.org/officeDocument/2006/relationships/presProps" Target="presProps.xml"/><Relationship Id="rId5" Type="http://schemas.openxmlformats.org/officeDocument/2006/relationships/slide" Target="slides/slide4.xml"/><Relationship Id="rId12" Type="http://schemas.openxmlformats.org/officeDocument/2006/relationships/theme" Target="theme/theme1.xml"/><Relationship Id="rId2" Type="http://schemas.openxmlformats.org/officeDocument/2006/relationships/slide" Target="slides/slide1.xml"/><Relationship Id="rId9" Type="http://schemas.openxmlformats.org/officeDocument/2006/relationships/printerSettings" Target="printerSettings/printerSettings1.bin"/><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7914653-0762-204F-A46F-D818DAA91A09}" type="datetimeFigureOut">
              <a:rPr lang="en-US" smtClean="0"/>
              <a:t>4/21/10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D3504B-CA06-B347-A157-D046EB8AEA6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914653-0762-204F-A46F-D818DAA91A09}" type="datetimeFigureOut">
              <a:rPr lang="en-US" smtClean="0"/>
              <a:t>4/21/10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D3504B-CA06-B347-A157-D046EB8AEA6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914653-0762-204F-A46F-D818DAA91A09}" type="datetimeFigureOut">
              <a:rPr lang="en-US" smtClean="0"/>
              <a:t>4/21/10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D3504B-CA06-B347-A157-D046EB8AEA6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914653-0762-204F-A46F-D818DAA91A09}" type="datetimeFigureOut">
              <a:rPr lang="en-US" smtClean="0"/>
              <a:t>4/21/10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D3504B-CA06-B347-A157-D046EB8AEA6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7914653-0762-204F-A46F-D818DAA91A09}" type="datetimeFigureOut">
              <a:rPr lang="en-US" smtClean="0"/>
              <a:t>4/21/10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D3504B-CA06-B347-A157-D046EB8AEA6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7914653-0762-204F-A46F-D818DAA91A09}" type="datetimeFigureOut">
              <a:rPr lang="en-US" smtClean="0"/>
              <a:t>4/21/10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D3504B-CA06-B347-A157-D046EB8AEA6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7914653-0762-204F-A46F-D818DAA91A09}" type="datetimeFigureOut">
              <a:rPr lang="en-US" smtClean="0"/>
              <a:t>4/21/10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7D3504B-CA06-B347-A157-D046EB8AEA6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7914653-0762-204F-A46F-D818DAA91A09}" type="datetimeFigureOut">
              <a:rPr lang="en-US" smtClean="0"/>
              <a:t>4/21/10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D3504B-CA06-B347-A157-D046EB8AEA6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914653-0762-204F-A46F-D818DAA91A09}" type="datetimeFigureOut">
              <a:rPr lang="en-US" smtClean="0"/>
              <a:t>4/21/10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7D3504B-CA06-B347-A157-D046EB8AEA6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914653-0762-204F-A46F-D818DAA91A09}" type="datetimeFigureOut">
              <a:rPr lang="en-US" smtClean="0"/>
              <a:t>4/21/10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D3504B-CA06-B347-A157-D046EB8AEA6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914653-0762-204F-A46F-D818DAA91A09}" type="datetimeFigureOut">
              <a:rPr lang="en-US" smtClean="0"/>
              <a:t>4/21/10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D3504B-CA06-B347-A157-D046EB8AEA6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914653-0762-204F-A46F-D818DAA91A09}" type="datetimeFigureOut">
              <a:rPr lang="en-US" smtClean="0"/>
              <a:t>4/21/10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D3504B-CA06-B347-A157-D046EB8AEA6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Picture Placeholder 11"/>
          <p:cNvSpPr>
            <a:spLocks noGrp="1"/>
          </p:cNvSpPr>
          <p:nvPr>
            <p:ph type="pic" idx="1"/>
          </p:nvPr>
        </p:nvSpPr>
        <p:spPr>
          <a:xfrm>
            <a:off x="1792288" y="612775"/>
            <a:ext cx="5486400" cy="2130425"/>
          </a:xfrm>
        </p:spPr>
      </p:sp>
      <p:sp>
        <p:nvSpPr>
          <p:cNvPr id="13" name="Text Placeholder 12"/>
          <p:cNvSpPr>
            <a:spLocks noGrp="1"/>
          </p:cNvSpPr>
          <p:nvPr>
            <p:ph type="body" sz="half" idx="2"/>
          </p:nvPr>
        </p:nvSpPr>
        <p:spPr>
          <a:xfrm>
            <a:off x="1792288" y="3124200"/>
            <a:ext cx="5486400" cy="3048000"/>
          </a:xfrm>
        </p:spPr>
        <p:txBody>
          <a:bodyPr>
            <a:normAutofit/>
          </a:bodyPr>
          <a:lstStyle/>
          <a:p>
            <a:r>
              <a:rPr lang="en-US" sz="2400" dirty="0" smtClean="0"/>
              <a:t>One day the lion was imaging and he was imaging  that he was king of greediness. When he stopped imaging he was in the forest He had broken meat all over his sharp teeth mouth. Also he had saliva </a:t>
            </a:r>
            <a:r>
              <a:rPr lang="en-US" sz="2400" dirty="0" err="1" smtClean="0"/>
              <a:t>comeing</a:t>
            </a:r>
            <a:r>
              <a:rPr lang="en-US" sz="2400" dirty="0" smtClean="0"/>
              <a:t> out of his mouth and on his orangey  </a:t>
            </a:r>
            <a:r>
              <a:rPr lang="en-US" sz="2400" dirty="0" err="1" smtClean="0"/>
              <a:t>redish</a:t>
            </a:r>
            <a:r>
              <a:rPr lang="en-US" sz="2400" dirty="0" smtClean="0"/>
              <a:t> fur. But he did not notice.</a:t>
            </a:r>
          </a:p>
          <a:p>
            <a:endParaRPr lang="en-US" sz="2400"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Picture Placeholder 11"/>
          <p:cNvSpPr>
            <a:spLocks noGrp="1"/>
          </p:cNvSpPr>
          <p:nvPr>
            <p:ph type="pic" idx="1"/>
          </p:nvPr>
        </p:nvSpPr>
        <p:spPr>
          <a:xfrm>
            <a:off x="1792288" y="612775"/>
            <a:ext cx="5486400" cy="2130425"/>
          </a:xfrm>
        </p:spPr>
      </p:sp>
      <p:sp>
        <p:nvSpPr>
          <p:cNvPr id="13" name="Text Placeholder 12"/>
          <p:cNvSpPr>
            <a:spLocks noGrp="1"/>
          </p:cNvSpPr>
          <p:nvPr>
            <p:ph type="body" sz="half" idx="2"/>
          </p:nvPr>
        </p:nvSpPr>
        <p:spPr>
          <a:xfrm>
            <a:off x="1792288" y="3124200"/>
            <a:ext cx="5486400" cy="3048000"/>
          </a:xfrm>
        </p:spPr>
        <p:txBody>
          <a:bodyPr>
            <a:normAutofit/>
          </a:bodyPr>
          <a:lstStyle/>
          <a:p>
            <a:r>
              <a:rPr lang="en-US" sz="2400" dirty="0" smtClean="0"/>
              <a:t>Then he goes out in the woods searching people for thing to take from them. When he got to a big house he found Native Americans in the house. When they were  sleeping the lion  who wanted to be called the greedy  lion  took all the canoes and nets and then he left.</a:t>
            </a:r>
            <a:endParaRPr lang="en-US" sz="2400"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Picture Placeholder 11"/>
          <p:cNvSpPr>
            <a:spLocks noGrp="1"/>
          </p:cNvSpPr>
          <p:nvPr>
            <p:ph type="pic" idx="1"/>
          </p:nvPr>
        </p:nvSpPr>
        <p:spPr>
          <a:xfrm>
            <a:off x="1792288" y="612775"/>
            <a:ext cx="5486400" cy="2130425"/>
          </a:xfrm>
        </p:spPr>
      </p:sp>
      <p:sp>
        <p:nvSpPr>
          <p:cNvPr id="13" name="Text Placeholder 12"/>
          <p:cNvSpPr>
            <a:spLocks noGrp="1"/>
          </p:cNvSpPr>
          <p:nvPr>
            <p:ph type="body" sz="half" idx="2"/>
          </p:nvPr>
        </p:nvSpPr>
        <p:spPr>
          <a:xfrm>
            <a:off x="1792288" y="3124200"/>
            <a:ext cx="5486400" cy="3048000"/>
          </a:xfrm>
        </p:spPr>
        <p:txBody>
          <a:bodyPr>
            <a:normAutofit/>
          </a:bodyPr>
          <a:lstStyle/>
          <a:p>
            <a:r>
              <a:rPr lang="en-US" sz="2400" dirty="0" smtClean="0"/>
              <a:t>Then he got worried that he took the Native </a:t>
            </a:r>
            <a:r>
              <a:rPr lang="en-US" sz="2400" smtClean="0"/>
              <a:t>Americans canoes</a:t>
            </a:r>
            <a:endParaRPr 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Picture Placeholder 11"/>
          <p:cNvSpPr>
            <a:spLocks noGrp="1"/>
          </p:cNvSpPr>
          <p:nvPr>
            <p:ph type="pic" idx="1"/>
          </p:nvPr>
        </p:nvSpPr>
        <p:spPr>
          <a:xfrm>
            <a:off x="1792288" y="612775"/>
            <a:ext cx="5486400" cy="2130425"/>
          </a:xfrm>
        </p:spPr>
      </p:sp>
      <p:sp>
        <p:nvSpPr>
          <p:cNvPr id="13" name="Text Placeholder 12"/>
          <p:cNvSpPr>
            <a:spLocks noGrp="1"/>
          </p:cNvSpPr>
          <p:nvPr>
            <p:ph type="body" sz="half" idx="2"/>
          </p:nvPr>
        </p:nvSpPr>
        <p:spPr>
          <a:xfrm>
            <a:off x="1792288" y="3124200"/>
            <a:ext cx="5486400" cy="3048000"/>
          </a:xfrm>
        </p:spPr>
        <p:txBody>
          <a:bodyPr>
            <a:normAutofit/>
          </a:bodyPr>
          <a:lstStyle/>
          <a:p>
            <a:endParaRPr lang="en-US" sz="2400"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Picture Placeholder 11"/>
          <p:cNvSpPr>
            <a:spLocks noGrp="1"/>
          </p:cNvSpPr>
          <p:nvPr>
            <p:ph type="pic" idx="1"/>
          </p:nvPr>
        </p:nvSpPr>
        <p:spPr>
          <a:xfrm>
            <a:off x="1792288" y="612775"/>
            <a:ext cx="5486400" cy="2130425"/>
          </a:xfrm>
        </p:spPr>
      </p:sp>
      <p:sp>
        <p:nvSpPr>
          <p:cNvPr id="13" name="Text Placeholder 12"/>
          <p:cNvSpPr>
            <a:spLocks noGrp="1"/>
          </p:cNvSpPr>
          <p:nvPr>
            <p:ph type="body" sz="half" idx="2"/>
          </p:nvPr>
        </p:nvSpPr>
        <p:spPr>
          <a:xfrm>
            <a:off x="1792288" y="3124200"/>
            <a:ext cx="5486400" cy="3048000"/>
          </a:xfrm>
        </p:spPr>
        <p:txBody>
          <a:bodyPr>
            <a:normAutofit/>
          </a:bodyPr>
          <a:lstStyle/>
          <a:p>
            <a:endParaRPr lang="en-US" sz="2400"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Picture Placeholder 11"/>
          <p:cNvSpPr>
            <a:spLocks noGrp="1"/>
          </p:cNvSpPr>
          <p:nvPr>
            <p:ph type="pic" idx="1"/>
          </p:nvPr>
        </p:nvSpPr>
        <p:spPr>
          <a:xfrm>
            <a:off x="1792288" y="612775"/>
            <a:ext cx="5486400" cy="2130425"/>
          </a:xfrm>
        </p:spPr>
      </p:sp>
      <p:sp>
        <p:nvSpPr>
          <p:cNvPr id="13" name="Text Placeholder 12"/>
          <p:cNvSpPr>
            <a:spLocks noGrp="1"/>
          </p:cNvSpPr>
          <p:nvPr>
            <p:ph type="body" sz="half" idx="2"/>
          </p:nvPr>
        </p:nvSpPr>
        <p:spPr>
          <a:xfrm>
            <a:off x="1792288" y="3124200"/>
            <a:ext cx="5486400" cy="3048000"/>
          </a:xfrm>
        </p:spPr>
        <p:txBody>
          <a:bodyPr>
            <a:normAutofit/>
          </a:bodyPr>
          <a:lstStyle/>
          <a:p>
            <a:endParaRPr lang="en-US" sz="2400"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Picture Placeholder 11"/>
          <p:cNvSpPr>
            <a:spLocks noGrp="1"/>
          </p:cNvSpPr>
          <p:nvPr>
            <p:ph type="pic" idx="1"/>
          </p:nvPr>
        </p:nvSpPr>
        <p:spPr>
          <a:xfrm>
            <a:off x="1792288" y="612775"/>
            <a:ext cx="5486400" cy="2130425"/>
          </a:xfrm>
        </p:spPr>
      </p:sp>
      <p:sp>
        <p:nvSpPr>
          <p:cNvPr id="13" name="Text Placeholder 12"/>
          <p:cNvSpPr>
            <a:spLocks noGrp="1"/>
          </p:cNvSpPr>
          <p:nvPr>
            <p:ph type="body" sz="half" idx="2"/>
          </p:nvPr>
        </p:nvSpPr>
        <p:spPr>
          <a:xfrm>
            <a:off x="1792288" y="3124200"/>
            <a:ext cx="5486400" cy="3048000"/>
          </a:xfrm>
        </p:spPr>
        <p:txBody>
          <a:bodyPr>
            <a:normAutofit/>
          </a:bodyPr>
          <a:lstStyle/>
          <a:p>
            <a:endParaRPr lang="en-US" sz="24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58</TotalTime>
  <Words>126</Words>
  <Application>Microsoft Macintosh PowerPoint</Application>
  <PresentationFormat>On-screen Show (4:3)</PresentationFormat>
  <Paragraphs>3</Paragraphs>
  <Slides>7</Slides>
  <Notes>0</Notes>
  <HiddenSlides>0</HiddenSlides>
  <MMClips>0</MMClips>
  <ScaleCrop>false</ScaleCrop>
  <HeadingPairs>
    <vt:vector size="4" baseType="variant">
      <vt:variant>
        <vt:lpstr>Design Template</vt:lpstr>
      </vt:variant>
      <vt:variant>
        <vt:i4>1</vt:i4>
      </vt:variant>
      <vt:variant>
        <vt:lpstr>Slide Titles</vt:lpstr>
      </vt:variant>
      <vt:variant>
        <vt:i4>7</vt:i4>
      </vt:variant>
    </vt:vector>
  </HeadingPairs>
  <TitlesOfParts>
    <vt:vector size="8" baseType="lpstr">
      <vt:lpstr>Office Theme</vt:lpstr>
      <vt:lpstr>Slide 1</vt:lpstr>
      <vt:lpstr>Slide 2</vt:lpstr>
      <vt:lpstr>Slide 3</vt:lpstr>
      <vt:lpstr>Slide 4</vt:lpstr>
      <vt:lpstr>Slide 5</vt:lpstr>
      <vt:lpstr>Slide 6</vt:lpstr>
      <vt:lpstr>Slide 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Teacher</dc:creator>
  <cp:lastModifiedBy>Teacher</cp:lastModifiedBy>
  <cp:revision>2</cp:revision>
  <dcterms:created xsi:type="dcterms:W3CDTF">2010-04-21T13:13:22Z</dcterms:created>
  <dcterms:modified xsi:type="dcterms:W3CDTF">2010-04-21T14:11:50Z</dcterms:modified>
</cp:coreProperties>
</file>